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a939b41.jpe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62c5f59.jpe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1e011c8.jpeg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dd25074.jpeg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036fffa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1f4ebf3d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a5f32fd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2a840b1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9acd156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103cd16.jpeg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8d7049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45c6c8e7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dafd97a.jpeg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2655b6e9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df2db2a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7cf4fdf4.jpeg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84cde43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e941d95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6e22414b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30a22ae2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182c5b33da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Southeast, Botanical Heights, Central West End, Medical Campus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April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Crime by Days of the Week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5513832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Crime Rates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2: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23 neighborhoods in District 2. The South Hampton neighborhood is split between District 2 and District 1.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 (Tower Grove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60 (Tower Grove South)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13.1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0.43 (Southampton)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125 (Tower Grove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2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90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-3%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(93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(8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321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(339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44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(43 crimes against persons)</a:t>
            </a:r>
            <a:pPr lvl="2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Central West End: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93857"/>
                <a:gridCol w="509341"/>
                <a:gridCol w="509341"/>
                <a:gridCol w="493857"/>
                <a:gridCol w="509205"/>
                <a:gridCol w="509205"/>
                <a:gridCol w="610364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7942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1,208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 Map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-58%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(12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(1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30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-29%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(42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(7 crimes against persons)</a:t>
            </a:r>
            <a:pPr lvl="2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Campus: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69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Coin Machine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-22%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(18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0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-100%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(3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102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50%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(68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17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89%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(9 crimes against persons)</a:t>
            </a:r>
            <a:pPr lvl="2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7415784" cy="61722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Washington University Medical Center: Total Crime Map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339328" cy="5733288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Cortex: Total Crime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6492240" cy="603504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4 (Lewis Place)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90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19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2.21 (Skinker DeBaliviere)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10.42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4.79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Forest Park Southeast: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449056" cy="6830568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Time of Crimes Map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449056" cy="6830568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Violent Crime Map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449056" cy="6830568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 Density Map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787384" cy="405079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Grove Community Improvement District: Total Crime Map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Forest Park Southeast: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Crimes by Days of the Week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Time of Day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Crimes by Day &amp; Category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Central West End: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Time of Crime Map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Violent Crime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686800" cy="6858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 Density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Bicycle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Coin Machine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23921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 Value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Total Crimes by Days of the Week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Time of 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030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186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Central West End: Crimes by Day &amp; Category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8449056" cy="6830568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Forest Park Southeast: Total Crime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 xmlns:a="http://schemas.openxmlformats.org/drawingml/2006/main" xmlns:r="http://schemas.openxmlformats.org/officeDocument/2006/relationships" xmlns:p="http://schemas.openxmlformats.org/presentationml/2006/main">
          <a:bodyPr/>
          <a:lstStyle/>
          <a:p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total crimes in April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-40%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April 2019 (5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April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Inf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April 2019 (0 crimes against persons)</a:t>
            </a:r>
            <a:pPr lvl="2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19 total crimes in 2020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-24% change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(25 total crimes)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4 crime(s) against persons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  <a:pPr lvl="1"/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100% change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8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 crimes against persons)</a:t>
            </a:r>
            <a:pPr lvl="2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Botanical Heights: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71347"/>
              </a:tblGrid>
              <a:tr h="2869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4447903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Title 1"/>
          <p:cNvPicPr>
            <a:picLocks noGrp="1"/>
          </p:cNvPicPr>
          <p:nvPr>
            <p:ph type="title"/>
          </p:nvPr>
        </p:nvPicPr>
        <p:blipFill>
          <a:blip cstate="print" r:embed="rId2"/>
          <a:stretch>
            <a:fillRect/>
          </a:stretch>
        </p:blipFill>
        <p:spPr>
          <a:xfrm>
            <a:off x="457200" y="274638"/>
            <a:ext cx="7790688" cy="6236208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Botanical Heights: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2020-05-12T12:23:54Z</dcterms:modified>
  <cp:category/>
</cp:coreProperties>
</file>